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70" r:id="rId5"/>
    <p:sldId id="269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Hyperonyme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773179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Cumulus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Bouleau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Cirrus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Peuplier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Stratus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Hêtre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Cumulonimbus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Chêne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46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945578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Arbres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Nuages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Cumulus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Bouleau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Cirrus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Peuplier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Stratus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Hêtre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Cumulonimbus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Chêne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3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361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080271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Paléontologue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Adverbe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Kinésithérapeute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Pronom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Informaticien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Déterminant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Décorateur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Préposition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Infirmière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Adjectif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883955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Métiers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Classes de mots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Paléontologue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Adverbe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Kinésithérapeute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Pronom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Informaticien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Déterminant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Décorateur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Préposition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Infirmière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Adjectif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3" name="Picture 2" descr="Instruments De Musique, La Musique, Guitare">
            <a:extLst>
              <a:ext uri="{FF2B5EF4-FFF2-40B4-BE49-F238E27FC236}">
                <a16:creationId xmlns:a16="http://schemas.microsoft.com/office/drawing/2014/main" id="{D4BC5610-23BE-45B7-879B-D8D10D290D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t="16107" r="26467" b="1610"/>
          <a:stretch/>
        </p:blipFill>
        <p:spPr bwMode="auto">
          <a:xfrm>
            <a:off x="2979359" y="1303073"/>
            <a:ext cx="5868842" cy="525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1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Instruments de musique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Texte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9" name="Picture 2" descr="Instruments De Musique, La Musique, Guitare">
            <a:extLst>
              <a:ext uri="{FF2B5EF4-FFF2-40B4-BE49-F238E27FC236}">
                <a16:creationId xmlns:a16="http://schemas.microsoft.com/office/drawing/2014/main" id="{09C25265-DE0E-4161-9F15-F61FC44722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t="16107" r="26467" b="1610"/>
          <a:stretch/>
        </p:blipFill>
        <p:spPr bwMode="auto">
          <a:xfrm>
            <a:off x="2979359" y="1303073"/>
            <a:ext cx="5868842" cy="525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2AB39F0B-A2D0-407A-8035-92DCB7AB41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112743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CM1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CM2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Albatros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Phasme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Pigeon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Coccinelle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Canari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Fourmi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Colibri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Abeille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Rouge-gorge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Moustique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42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9A50A52F-5669-4862-AEB7-3F5B1DE8B7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711765"/>
              </p:ext>
            </p:extLst>
          </p:nvPr>
        </p:nvGraphicFramePr>
        <p:xfrm>
          <a:off x="1574572" y="1578538"/>
          <a:ext cx="9042856" cy="3916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428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  <a:gridCol w="4521428">
                  <a:extLst>
                    <a:ext uri="{9D8B030D-6E8A-4147-A177-3AD203B41FA5}">
                      <a16:colId xmlns:a16="http://schemas.microsoft.com/office/drawing/2014/main" val="3670715165"/>
                    </a:ext>
                  </a:extLst>
                </a:gridCol>
              </a:tblGrid>
              <a:tr h="652765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Oiseaux</a:t>
                      </a:r>
                    </a:p>
                  </a:txBody>
                  <a:tcPr>
                    <a:solidFill>
                      <a:srgbClr val="9563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/>
                        <a:t>Insectes</a:t>
                      </a:r>
                    </a:p>
                  </a:txBody>
                  <a:tcPr>
                    <a:solidFill>
                      <a:srgbClr val="13B7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Albatros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Phasme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Pigeon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Coccinelle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Canari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Fourmi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Colibri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Abeille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652765">
                <a:tc>
                  <a:txBody>
                    <a:bodyPr/>
                    <a:lstStyle/>
                    <a:p>
                      <a:r>
                        <a:rPr lang="fr-FR" sz="2800" dirty="0"/>
                        <a:t>Rouge-gorge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/>
                        <a:t>Moustique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83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-22490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1" name="Picture 2" descr="Outils, Construire, Artisanat, Réparation, Équipement">
            <a:extLst>
              <a:ext uri="{FF2B5EF4-FFF2-40B4-BE49-F238E27FC236}">
                <a16:creationId xmlns:a16="http://schemas.microsoft.com/office/drawing/2014/main" id="{EEC518CC-699E-475A-BEA5-880ED2E071E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26" y="2002294"/>
            <a:ext cx="6076780" cy="405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4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Outils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2" name="Picture 2" descr="Outils, Construire, Artisanat, Réparation, Équipement">
            <a:extLst>
              <a:ext uri="{FF2B5EF4-FFF2-40B4-BE49-F238E27FC236}">
                <a16:creationId xmlns:a16="http://schemas.microsoft.com/office/drawing/2014/main" id="{2551FC1E-8C9A-4C26-873D-9C6388952C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826" y="2002294"/>
            <a:ext cx="6076780" cy="405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7680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149</Words>
  <Application>Microsoft Office PowerPoint</Application>
  <PresentationFormat>Grand écran</PresentationFormat>
  <Paragraphs>97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Quel est le titre de la liste ? </vt:lpstr>
      <vt:lpstr>Correction</vt:lpstr>
      <vt:lpstr>Quel est le titre de la liste ? </vt:lpstr>
      <vt:lpstr>Instruments de musique</vt:lpstr>
      <vt:lpstr>Quel est le titre de la liste ? </vt:lpstr>
      <vt:lpstr>Correction</vt:lpstr>
      <vt:lpstr>Quel est le titre de la liste ? </vt:lpstr>
      <vt:lpstr>Outils</vt:lpstr>
      <vt:lpstr>Quel est le titre de la liste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2021-12-12T20:31:55Z</dcterms:modified>
</cp:coreProperties>
</file>